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60" r:id="rId2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99FF"/>
    <a:srgbClr val="FF00FF"/>
    <a:srgbClr val="FFC000"/>
    <a:srgbClr val="00FF00"/>
    <a:srgbClr val="CC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 showGuides="1">
      <p:cViewPr varScale="1">
        <p:scale>
          <a:sx n="68" d="100"/>
          <a:sy n="68" d="100"/>
        </p:scale>
        <p:origin x="765" y="34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1571C53-802F-4C50-993F-DD49C4DEB38A}" type="datetimeFigureOut">
              <a:rPr lang="en-US" smtClean="0"/>
              <a:t>2/13/2018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766B1D-C5B3-4D86-B1AE-59752D734B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9963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>
            <a:lvl1pPr>
              <a:defRPr i="1">
                <a:latin typeface="Garamond"/>
                <a:cs typeface="Garamond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  <a:latin typeface="Arial"/>
                <a:cs typeface="Arial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2CB0FFC-11B0-410C-9144-637B0535C457}" type="datetime1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416AD-1CAD-0249-90DF-7B499380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2039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EBC368-6E97-43BB-96FF-DAB46711605D}" type="datetime1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416AD-1CAD-0249-90DF-7B499380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5389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0880B91-CE50-4B92-8A5D-75ADEAC4A65A}" type="datetime1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416AD-1CAD-0249-90DF-7B499380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4921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0C06C-5177-43A1-A421-94AD0D1D7013}" type="datetime1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416AD-1CAD-0249-90DF-7B499380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32896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184D5-F4DF-4EA0-A336-11773FAA0436}" type="datetime1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416AD-1CAD-0249-90DF-7B499380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6736523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F94081C-E76B-4694-A04C-CBFDAAE60DBF}" type="datetime1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416AD-1CAD-0249-90DF-7B499380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6188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253D83-C9F6-49A1-A107-79EBA37D140B}" type="datetime1">
              <a:rPr lang="en-US" smtClean="0"/>
              <a:t>2/13/2018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416AD-1CAD-0249-90DF-7B499380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13066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69E00-14BE-4B79-A1F6-EB05865A17C0}" type="datetime1">
              <a:rPr lang="en-US" smtClean="0"/>
              <a:t>2/13/2018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416AD-1CAD-0249-90DF-7B499380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27384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EF3CE5-7F31-478B-A34C-030BB0B73F76}" type="datetime1">
              <a:rPr lang="en-US" smtClean="0"/>
              <a:t>2/13/2018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416AD-1CAD-0249-90DF-7B499380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04746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19204-8BEB-4BE7-84D2-D31F685804D9}" type="datetime1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416AD-1CAD-0249-90DF-7B499380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151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C7D683-9E08-4288-8750-CEA5F7900CFE}" type="datetime1">
              <a:rPr lang="en-US" smtClean="0"/>
              <a:t>2/13/2018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BC416AD-1CAD-0249-90DF-7B499380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086664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F63287-B1CF-4093-B7EC-C69DB5FA223C}" type="datetime1">
              <a:rPr lang="en-US" smtClean="0"/>
              <a:t>2/13/2018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BC416AD-1CAD-0249-90DF-7B499380E85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6332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000" kern="1200">
          <a:solidFill>
            <a:schemeClr val="tx1"/>
          </a:solidFill>
          <a:latin typeface="Garamond"/>
          <a:ea typeface="+mj-ea"/>
          <a:cs typeface="Garamond"/>
        </a:defRPr>
      </a:lvl1pPr>
    </p:titleStyle>
    <p:bodyStyle>
      <a:lvl1pPr marL="342900" indent="-342900" algn="l" defTabSz="457200" rtl="0" eaLnBrk="1" latinLnBrk="0" hangingPunct="1">
        <a:lnSpc>
          <a:spcPct val="85000"/>
        </a:lnSpc>
        <a:spcBef>
          <a:spcPts val="0"/>
        </a:spcBef>
        <a:spcAft>
          <a:spcPts val="1200"/>
        </a:spcAft>
        <a:buFont typeface="Arial"/>
        <a:buChar char="•"/>
        <a:defRPr sz="3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lnSpc>
          <a:spcPct val="85000"/>
        </a:lnSpc>
        <a:spcBef>
          <a:spcPts val="0"/>
        </a:spcBef>
        <a:spcAft>
          <a:spcPts val="1200"/>
        </a:spcAft>
        <a:buFont typeface="Arial"/>
        <a:buChar char="–"/>
        <a:defRPr sz="28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lnSpc>
          <a:spcPct val="85000"/>
        </a:lnSpc>
        <a:spcBef>
          <a:spcPts val="0"/>
        </a:spcBef>
        <a:spcAft>
          <a:spcPts val="1200"/>
        </a:spcAft>
        <a:buFont typeface="Arial"/>
        <a:buChar char="•"/>
        <a:defRPr sz="24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lnSpc>
          <a:spcPct val="85000"/>
        </a:lnSpc>
        <a:spcBef>
          <a:spcPts val="0"/>
        </a:spcBef>
        <a:spcAft>
          <a:spcPts val="1200"/>
        </a:spcAft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lnSpc>
          <a:spcPct val="85000"/>
        </a:lnSpc>
        <a:spcBef>
          <a:spcPts val="0"/>
        </a:spcBef>
        <a:spcAft>
          <a:spcPts val="1200"/>
        </a:spcAft>
        <a:buFont typeface="Arial"/>
        <a:buChar char="»"/>
        <a:defRPr sz="20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Freeform 115"/>
          <p:cNvSpPr>
            <a:spLocks/>
          </p:cNvSpPr>
          <p:nvPr/>
        </p:nvSpPr>
        <p:spPr bwMode="auto">
          <a:xfrm>
            <a:off x="3920174" y="4995476"/>
            <a:ext cx="346075" cy="3175"/>
          </a:xfrm>
          <a:custGeom>
            <a:avLst/>
            <a:gdLst>
              <a:gd name="T0" fmla="*/ 2147483647 w 270"/>
              <a:gd name="T1" fmla="*/ 0 h 2"/>
              <a:gd name="T2" fmla="*/ 0 w 270"/>
              <a:gd name="T3" fmla="*/ 2147483647 h 2"/>
              <a:gd name="T4" fmla="*/ 2147483647 w 270"/>
              <a:gd name="T5" fmla="*/ 0 h 2"/>
              <a:gd name="T6" fmla="*/ 0 60000 65536"/>
              <a:gd name="T7" fmla="*/ 0 60000 65536"/>
              <a:gd name="T8" fmla="*/ 0 60000 65536"/>
              <a:gd name="T9" fmla="*/ 0 w 270"/>
              <a:gd name="T10" fmla="*/ 0 h 2"/>
              <a:gd name="T11" fmla="*/ 270 w 270"/>
              <a:gd name="T12" fmla="*/ 2 h 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0" h="2">
                <a:moveTo>
                  <a:pt x="270" y="0"/>
                </a:moveTo>
                <a:lnTo>
                  <a:pt x="0" y="2"/>
                </a:lnTo>
                <a:lnTo>
                  <a:pt x="270" y="0"/>
                </a:lnTo>
                <a:close/>
              </a:path>
            </a:pathLst>
          </a:custGeom>
          <a:solidFill>
            <a:srgbClr val="FFFFFF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/>
          <a:p>
            <a:pPr defTabSz="914400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b="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3665849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249</TotalTime>
  <Words>0</Words>
  <Application>Microsoft Office PowerPoint</Application>
  <PresentationFormat>On-screen Show (16:9)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Garamond</vt:lpstr>
      <vt:lpstr>Office Theme</vt:lpstr>
      <vt:lpstr>PowerPoint Presentation</vt:lpstr>
    </vt:vector>
  </TitlesOfParts>
  <Company>b.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Beth A THEOBALD</dc:creator>
  <cp:lastModifiedBy>Bira de Aquino</cp:lastModifiedBy>
  <cp:revision>32</cp:revision>
  <dcterms:created xsi:type="dcterms:W3CDTF">2012-10-25T20:34:16Z</dcterms:created>
  <dcterms:modified xsi:type="dcterms:W3CDTF">2018-02-13T16:09:38Z</dcterms:modified>
</cp:coreProperties>
</file>